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Государственное бюджетное общеобразовательное учреждение Самарской области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средняя общеобразовательная школа с. Узюково 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муниципального района Ставропольский Самарской области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208912" cy="4104456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завтрака поварами школьной столовой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Фон для презентации светлый с продуктами 29 фот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8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5\Desktop\завтрак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483"/>
            <a:ext cx="4869700" cy="64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1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5\Desktop\завтрак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111"/>
            <a:ext cx="5014516" cy="66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1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5\Desktop\завтрак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8" y="135390"/>
            <a:ext cx="4286212" cy="57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\Desktop\завтрак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1123"/>
            <a:ext cx="4032448" cy="53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7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5\Desktop\завтрак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2770"/>
            <a:ext cx="5040560" cy="671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7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5\Desktop\завтрак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784"/>
            <a:ext cx="4864833" cy="64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5\Desktop\завтрак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21766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5\Desktop\завтрак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77331"/>
            <a:ext cx="4222428" cy="56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5\Desktop\завтрак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716"/>
            <a:ext cx="4968552" cy="66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9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5\Desktop\завтрак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297"/>
            <a:ext cx="4906104" cy="65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9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5\Desktop\завтрак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84" y="188640"/>
            <a:ext cx="486654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25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5\Desktop\завтрак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656"/>
            <a:ext cx="4851498" cy="64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18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общеобразовательное учреждение Самарской области средняя общеобразовательная школа с. Узюково  муниципального района Ставропольский Самарской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</dc:creator>
  <cp:lastModifiedBy>5</cp:lastModifiedBy>
  <cp:revision>4</cp:revision>
  <dcterms:created xsi:type="dcterms:W3CDTF">2022-10-11T11:18:22Z</dcterms:created>
  <dcterms:modified xsi:type="dcterms:W3CDTF">2022-10-11T14:46:30Z</dcterms:modified>
</cp:coreProperties>
</file>